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80" y="1904"/>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771064"/>
        <c:axId val="2100774088"/>
        <c:axId val="0"/>
      </c:bar3DChart>
      <c:catAx>
        <c:axId val="2100771064"/>
        <c:scaling>
          <c:orientation val="minMax"/>
        </c:scaling>
        <c:delete val="1"/>
        <c:axPos val="b"/>
        <c:majorTickMark val="out"/>
        <c:minorTickMark val="none"/>
        <c:tickLblPos val="nextTo"/>
        <c:crossAx val="2100774088"/>
        <c:crosses val="autoZero"/>
        <c:auto val="1"/>
        <c:lblAlgn val="ctr"/>
        <c:lblOffset val="100"/>
        <c:noMultiLvlLbl val="0"/>
      </c:catAx>
      <c:valAx>
        <c:axId val="2100774088"/>
        <c:scaling>
          <c:orientation val="minMax"/>
        </c:scaling>
        <c:delete val="0"/>
        <c:axPos val="l"/>
        <c:majorGridlines/>
        <c:numFmt formatCode="0" sourceLinked="1"/>
        <c:majorTickMark val="out"/>
        <c:minorTickMark val="none"/>
        <c:tickLblPos val="nextTo"/>
        <c:crossAx val="21007710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smtClean="0">
                <a:latin typeface="Courier New"/>
              </a:rPr>
              <a:t>'</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smtClean="0">
                <a:latin typeface="Courier New"/>
              </a:rPr>
              <a:t>companion.character,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a:t>
            </a:r>
            <a:r>
              <a:rPr lang="en-US" dirty="0" smtClean="0"/>
              <a:t>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a:t>
            </a:r>
            <a:r>
              <a:rPr lang="en-US" dirty="0" smtClean="0"/>
              <a:t>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44145</TotalTime>
  <Words>12558</Words>
  <Application>Microsoft Macintosh PowerPoint</Application>
  <PresentationFormat>On-screen Show (4:3)</PresentationFormat>
  <Paragraphs>2191</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738</cp:revision>
  <cp:lastPrinted>2011-11-30T03:37:15Z</cp:lastPrinted>
  <dcterms:created xsi:type="dcterms:W3CDTF">2011-03-08T13:24:17Z</dcterms:created>
  <dcterms:modified xsi:type="dcterms:W3CDTF">2012-04-18T13:31:06Z</dcterms:modified>
</cp:coreProperties>
</file>